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</p:sldIdLst>
  <p:sldSz cx="16459200" cy="21945600"/>
  <p:notesSz cx="6858000" cy="9144000"/>
  <p:defaultTextStyle>
    <a:defPPr>
      <a:defRPr lang="en-US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95"/>
    <p:restoredTop sz="97234"/>
  </p:normalViewPr>
  <p:slideViewPr>
    <p:cSldViewPr snapToGrid="0" snapToObjects="1">
      <p:cViewPr varScale="1">
        <p:scale>
          <a:sx n="54" d="100"/>
          <a:sy n="54" d="100"/>
        </p:scale>
        <p:origin x="3520" y="2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34440" y="3591562"/>
            <a:ext cx="13990320" cy="7640320"/>
          </a:xfrm>
        </p:spPr>
        <p:txBody>
          <a:bodyPr anchor="b"/>
          <a:lstStyle>
            <a:lvl1pPr algn="ctr">
              <a:defRPr sz="10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57400" y="11526522"/>
            <a:ext cx="12344400" cy="5298438"/>
          </a:xfrm>
        </p:spPr>
        <p:txBody>
          <a:bodyPr/>
          <a:lstStyle>
            <a:lvl1pPr marL="0" indent="0" algn="ctr">
              <a:buNone/>
              <a:defRPr sz="4320"/>
            </a:lvl1pPr>
            <a:lvl2pPr marL="822960" indent="0" algn="ctr">
              <a:buNone/>
              <a:defRPr sz="3600"/>
            </a:lvl2pPr>
            <a:lvl3pPr marL="1645920" indent="0" algn="ctr">
              <a:buNone/>
              <a:defRPr sz="3240"/>
            </a:lvl3pPr>
            <a:lvl4pPr marL="2468880" indent="0" algn="ctr">
              <a:buNone/>
              <a:defRPr sz="2880"/>
            </a:lvl4pPr>
            <a:lvl5pPr marL="3291840" indent="0" algn="ctr">
              <a:buNone/>
              <a:defRPr sz="2880"/>
            </a:lvl5pPr>
            <a:lvl6pPr marL="4114800" indent="0" algn="ctr">
              <a:buNone/>
              <a:defRPr sz="2880"/>
            </a:lvl6pPr>
            <a:lvl7pPr marL="4937760" indent="0" algn="ctr">
              <a:buNone/>
              <a:defRPr sz="2880"/>
            </a:lvl7pPr>
            <a:lvl8pPr marL="5760720" indent="0" algn="ctr">
              <a:buNone/>
              <a:defRPr sz="2880"/>
            </a:lvl8pPr>
            <a:lvl9pPr marL="6583680" indent="0" algn="ctr">
              <a:buNone/>
              <a:defRPr sz="288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4154-D8F4-1542-BF0A-EFEAF91B626D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56723-CB09-1A4E-86CA-9B0861130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538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4154-D8F4-1542-BF0A-EFEAF91B626D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56723-CB09-1A4E-86CA-9B0861130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31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78616" y="1168400"/>
            <a:ext cx="3549015" cy="1859788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1571" y="1168400"/>
            <a:ext cx="10441305" cy="1859788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4154-D8F4-1542-BF0A-EFEAF91B626D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56723-CB09-1A4E-86CA-9B0861130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515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4154-D8F4-1542-BF0A-EFEAF91B626D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56723-CB09-1A4E-86CA-9B0861130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9553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2998" y="5471167"/>
            <a:ext cx="14196060" cy="9128758"/>
          </a:xfrm>
        </p:spPr>
        <p:txBody>
          <a:bodyPr anchor="b"/>
          <a:lstStyle>
            <a:lvl1pPr>
              <a:defRPr sz="10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2998" y="14686287"/>
            <a:ext cx="14196060" cy="4800598"/>
          </a:xfrm>
        </p:spPr>
        <p:txBody>
          <a:bodyPr/>
          <a:lstStyle>
            <a:lvl1pPr marL="0" indent="0">
              <a:buNone/>
              <a:defRPr sz="4320">
                <a:solidFill>
                  <a:schemeClr val="tx1"/>
                </a:solidFill>
              </a:defRPr>
            </a:lvl1pPr>
            <a:lvl2pPr marL="82296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2pPr>
            <a:lvl3pPr marL="1645920" indent="0">
              <a:buNone/>
              <a:defRPr sz="3240">
                <a:solidFill>
                  <a:schemeClr val="tx1">
                    <a:tint val="75000"/>
                  </a:schemeClr>
                </a:solidFill>
              </a:defRPr>
            </a:lvl3pPr>
            <a:lvl4pPr marL="246888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4pPr>
            <a:lvl5pPr marL="329184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5pPr>
            <a:lvl6pPr marL="411480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6pPr>
            <a:lvl7pPr marL="493776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7pPr>
            <a:lvl8pPr marL="576072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8pPr>
            <a:lvl9pPr marL="6583680" indent="0">
              <a:buNone/>
              <a:defRPr sz="28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4154-D8F4-1542-BF0A-EFEAF91B626D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56723-CB09-1A4E-86CA-9B0861130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8413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31570" y="5842000"/>
            <a:ext cx="6995160" cy="139242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32470" y="5842000"/>
            <a:ext cx="6995160" cy="139242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4154-D8F4-1542-BF0A-EFEAF91B626D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56723-CB09-1A4E-86CA-9B0861130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760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714" y="1168405"/>
            <a:ext cx="14196060" cy="42418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3716" y="5379722"/>
            <a:ext cx="6963012" cy="2636518"/>
          </a:xfrm>
        </p:spPr>
        <p:txBody>
          <a:bodyPr anchor="b"/>
          <a:lstStyle>
            <a:lvl1pPr marL="0" indent="0">
              <a:buNone/>
              <a:defRPr sz="4320" b="1"/>
            </a:lvl1pPr>
            <a:lvl2pPr marL="822960" indent="0">
              <a:buNone/>
              <a:defRPr sz="3600" b="1"/>
            </a:lvl2pPr>
            <a:lvl3pPr marL="1645920" indent="0">
              <a:buNone/>
              <a:defRPr sz="3240" b="1"/>
            </a:lvl3pPr>
            <a:lvl4pPr marL="2468880" indent="0">
              <a:buNone/>
              <a:defRPr sz="2880" b="1"/>
            </a:lvl4pPr>
            <a:lvl5pPr marL="3291840" indent="0">
              <a:buNone/>
              <a:defRPr sz="2880" b="1"/>
            </a:lvl5pPr>
            <a:lvl6pPr marL="4114800" indent="0">
              <a:buNone/>
              <a:defRPr sz="2880" b="1"/>
            </a:lvl6pPr>
            <a:lvl7pPr marL="4937760" indent="0">
              <a:buNone/>
              <a:defRPr sz="2880" b="1"/>
            </a:lvl7pPr>
            <a:lvl8pPr marL="5760720" indent="0">
              <a:buNone/>
              <a:defRPr sz="2880" b="1"/>
            </a:lvl8pPr>
            <a:lvl9pPr marL="6583680" indent="0">
              <a:buNone/>
              <a:defRPr sz="28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33716" y="8016240"/>
            <a:ext cx="6963012" cy="117906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332471" y="5379722"/>
            <a:ext cx="6997304" cy="2636518"/>
          </a:xfrm>
        </p:spPr>
        <p:txBody>
          <a:bodyPr anchor="b"/>
          <a:lstStyle>
            <a:lvl1pPr marL="0" indent="0">
              <a:buNone/>
              <a:defRPr sz="4320" b="1"/>
            </a:lvl1pPr>
            <a:lvl2pPr marL="822960" indent="0">
              <a:buNone/>
              <a:defRPr sz="3600" b="1"/>
            </a:lvl2pPr>
            <a:lvl3pPr marL="1645920" indent="0">
              <a:buNone/>
              <a:defRPr sz="3240" b="1"/>
            </a:lvl3pPr>
            <a:lvl4pPr marL="2468880" indent="0">
              <a:buNone/>
              <a:defRPr sz="2880" b="1"/>
            </a:lvl4pPr>
            <a:lvl5pPr marL="3291840" indent="0">
              <a:buNone/>
              <a:defRPr sz="2880" b="1"/>
            </a:lvl5pPr>
            <a:lvl6pPr marL="4114800" indent="0">
              <a:buNone/>
              <a:defRPr sz="2880" b="1"/>
            </a:lvl6pPr>
            <a:lvl7pPr marL="4937760" indent="0">
              <a:buNone/>
              <a:defRPr sz="2880" b="1"/>
            </a:lvl7pPr>
            <a:lvl8pPr marL="5760720" indent="0">
              <a:buNone/>
              <a:defRPr sz="2880" b="1"/>
            </a:lvl8pPr>
            <a:lvl9pPr marL="6583680" indent="0">
              <a:buNone/>
              <a:defRPr sz="288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332471" y="8016240"/>
            <a:ext cx="6997304" cy="117906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4154-D8F4-1542-BF0A-EFEAF91B626D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56723-CB09-1A4E-86CA-9B0861130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304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4154-D8F4-1542-BF0A-EFEAF91B626D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56723-CB09-1A4E-86CA-9B0861130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541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4154-D8F4-1542-BF0A-EFEAF91B626D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56723-CB09-1A4E-86CA-9B0861130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6192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714" y="1463040"/>
            <a:ext cx="5308520" cy="5120640"/>
          </a:xfrm>
        </p:spPr>
        <p:txBody>
          <a:bodyPr anchor="b"/>
          <a:lstStyle>
            <a:lvl1pPr>
              <a:defRPr sz="5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97304" y="3159765"/>
            <a:ext cx="8332470" cy="15595600"/>
          </a:xfrm>
        </p:spPr>
        <p:txBody>
          <a:bodyPr/>
          <a:lstStyle>
            <a:lvl1pPr>
              <a:defRPr sz="5760"/>
            </a:lvl1pPr>
            <a:lvl2pPr>
              <a:defRPr sz="5040"/>
            </a:lvl2pPr>
            <a:lvl3pPr>
              <a:defRPr sz="432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714" y="6583680"/>
            <a:ext cx="5308520" cy="12197082"/>
          </a:xfrm>
        </p:spPr>
        <p:txBody>
          <a:bodyPr/>
          <a:lstStyle>
            <a:lvl1pPr marL="0" indent="0">
              <a:buNone/>
              <a:defRPr sz="2880"/>
            </a:lvl1pPr>
            <a:lvl2pPr marL="822960" indent="0">
              <a:buNone/>
              <a:defRPr sz="2520"/>
            </a:lvl2pPr>
            <a:lvl3pPr marL="1645920" indent="0">
              <a:buNone/>
              <a:defRPr sz="2160"/>
            </a:lvl3pPr>
            <a:lvl4pPr marL="2468880" indent="0">
              <a:buNone/>
              <a:defRPr sz="1800"/>
            </a:lvl4pPr>
            <a:lvl5pPr marL="3291840" indent="0">
              <a:buNone/>
              <a:defRPr sz="1800"/>
            </a:lvl5pPr>
            <a:lvl6pPr marL="4114800" indent="0">
              <a:buNone/>
              <a:defRPr sz="1800"/>
            </a:lvl6pPr>
            <a:lvl7pPr marL="4937760" indent="0">
              <a:buNone/>
              <a:defRPr sz="1800"/>
            </a:lvl7pPr>
            <a:lvl8pPr marL="5760720" indent="0">
              <a:buNone/>
              <a:defRPr sz="1800"/>
            </a:lvl8pPr>
            <a:lvl9pPr marL="658368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4154-D8F4-1542-BF0A-EFEAF91B626D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56723-CB09-1A4E-86CA-9B0861130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424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3714" y="1463040"/>
            <a:ext cx="5308520" cy="5120640"/>
          </a:xfrm>
        </p:spPr>
        <p:txBody>
          <a:bodyPr anchor="b"/>
          <a:lstStyle>
            <a:lvl1pPr>
              <a:defRPr sz="5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97304" y="3159765"/>
            <a:ext cx="8332470" cy="15595600"/>
          </a:xfrm>
        </p:spPr>
        <p:txBody>
          <a:bodyPr anchor="t"/>
          <a:lstStyle>
            <a:lvl1pPr marL="0" indent="0">
              <a:buNone/>
              <a:defRPr sz="5760"/>
            </a:lvl1pPr>
            <a:lvl2pPr marL="822960" indent="0">
              <a:buNone/>
              <a:defRPr sz="5040"/>
            </a:lvl2pPr>
            <a:lvl3pPr marL="1645920" indent="0">
              <a:buNone/>
              <a:defRPr sz="4320"/>
            </a:lvl3pPr>
            <a:lvl4pPr marL="2468880" indent="0">
              <a:buNone/>
              <a:defRPr sz="3600"/>
            </a:lvl4pPr>
            <a:lvl5pPr marL="3291840" indent="0">
              <a:buNone/>
              <a:defRPr sz="3600"/>
            </a:lvl5pPr>
            <a:lvl6pPr marL="4114800" indent="0">
              <a:buNone/>
              <a:defRPr sz="3600"/>
            </a:lvl6pPr>
            <a:lvl7pPr marL="4937760" indent="0">
              <a:buNone/>
              <a:defRPr sz="3600"/>
            </a:lvl7pPr>
            <a:lvl8pPr marL="5760720" indent="0">
              <a:buNone/>
              <a:defRPr sz="3600"/>
            </a:lvl8pPr>
            <a:lvl9pPr marL="6583680" indent="0">
              <a:buNone/>
              <a:defRPr sz="3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33714" y="6583680"/>
            <a:ext cx="5308520" cy="12197082"/>
          </a:xfrm>
        </p:spPr>
        <p:txBody>
          <a:bodyPr/>
          <a:lstStyle>
            <a:lvl1pPr marL="0" indent="0">
              <a:buNone/>
              <a:defRPr sz="2880"/>
            </a:lvl1pPr>
            <a:lvl2pPr marL="822960" indent="0">
              <a:buNone/>
              <a:defRPr sz="2520"/>
            </a:lvl2pPr>
            <a:lvl3pPr marL="1645920" indent="0">
              <a:buNone/>
              <a:defRPr sz="2160"/>
            </a:lvl3pPr>
            <a:lvl4pPr marL="2468880" indent="0">
              <a:buNone/>
              <a:defRPr sz="1800"/>
            </a:lvl4pPr>
            <a:lvl5pPr marL="3291840" indent="0">
              <a:buNone/>
              <a:defRPr sz="1800"/>
            </a:lvl5pPr>
            <a:lvl6pPr marL="4114800" indent="0">
              <a:buNone/>
              <a:defRPr sz="1800"/>
            </a:lvl6pPr>
            <a:lvl7pPr marL="4937760" indent="0">
              <a:buNone/>
              <a:defRPr sz="1800"/>
            </a:lvl7pPr>
            <a:lvl8pPr marL="5760720" indent="0">
              <a:buNone/>
              <a:defRPr sz="1800"/>
            </a:lvl8pPr>
            <a:lvl9pPr marL="6583680" indent="0">
              <a:buNone/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34154-D8F4-1542-BF0A-EFEAF91B626D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56723-CB09-1A4E-86CA-9B0861130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3568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1570" y="1168405"/>
            <a:ext cx="1419606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1570" y="5842000"/>
            <a:ext cx="1419606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31570" y="20340325"/>
            <a:ext cx="370332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434154-D8F4-1542-BF0A-EFEAF91B626D}" type="datetimeFigureOut">
              <a:rPr lang="en-US" smtClean="0"/>
              <a:t>12/12/19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52110" y="20340325"/>
            <a:ext cx="555498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24310" y="20340325"/>
            <a:ext cx="3703320" cy="1168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6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56723-CB09-1A4E-86CA-9B0861130D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816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645920" rtl="0" eaLnBrk="1" latinLnBrk="0" hangingPunct="1">
        <a:lnSpc>
          <a:spcPct val="90000"/>
        </a:lnSpc>
        <a:spcBef>
          <a:spcPct val="0"/>
        </a:spcBef>
        <a:buNone/>
        <a:defRPr sz="792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64592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5040" kern="1200">
          <a:solidFill>
            <a:schemeClr val="tx1"/>
          </a:solidFill>
          <a:latin typeface="+mn-lt"/>
          <a:ea typeface="+mn-ea"/>
          <a:cs typeface="+mn-cs"/>
        </a:defRPr>
      </a:lvl1pPr>
      <a:lvl2pPr marL="123444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05740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88036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4pPr>
      <a:lvl5pPr marL="370332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5pPr>
      <a:lvl6pPr marL="452628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6pPr>
      <a:lvl7pPr marL="534924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7pPr>
      <a:lvl8pPr marL="617220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8pPr>
      <a:lvl9pPr marL="699516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2pPr>
      <a:lvl3pPr marL="164592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3pPr>
      <a:lvl4pPr marL="246888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5pPr>
      <a:lvl6pPr marL="411480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6pPr>
      <a:lvl7pPr marL="493776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7pPr>
      <a:lvl8pPr marL="576072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8pPr>
      <a:lvl9pPr marL="658368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jpeg"/><Relationship Id="rId18" Type="http://schemas.openxmlformats.org/officeDocument/2006/relationships/hyperlink" Target="http://www.nianticcommunitychurch.org/wp-content/uploads/2016/01/DSC_0016.jpg" TargetMode="External"/><Relationship Id="rId26" Type="http://schemas.openxmlformats.org/officeDocument/2006/relationships/image" Target="../media/image20.png"/><Relationship Id="rId3" Type="http://schemas.openxmlformats.org/officeDocument/2006/relationships/image" Target="../media/image2.png"/><Relationship Id="rId21" Type="http://schemas.openxmlformats.org/officeDocument/2006/relationships/image" Target="../media/image16.jpeg"/><Relationship Id="rId7" Type="http://schemas.openxmlformats.org/officeDocument/2006/relationships/image" Target="../media/image6.jpg"/><Relationship Id="rId12" Type="http://schemas.openxmlformats.org/officeDocument/2006/relationships/hyperlink" Target="http://www.nianticcommunitychurch.org/wp-content/uploads/2016/01/Copy-of-DSCF0862.jpg" TargetMode="External"/><Relationship Id="rId17" Type="http://schemas.openxmlformats.org/officeDocument/2006/relationships/image" Target="../media/image14.jpg"/><Relationship Id="rId25" Type="http://schemas.openxmlformats.org/officeDocument/2006/relationships/image" Target="../media/image19.png"/><Relationship Id="rId2" Type="http://schemas.openxmlformats.org/officeDocument/2006/relationships/image" Target="../media/image1.png"/><Relationship Id="rId16" Type="http://schemas.openxmlformats.org/officeDocument/2006/relationships/image" Target="../media/image13.jpeg"/><Relationship Id="rId20" Type="http://schemas.openxmlformats.org/officeDocument/2006/relationships/hyperlink" Target="http://www.nianticcommunitychurch.org/wp-content/uploads/2016/01/Copy-of-20151121_184101.jpg" TargetMode="External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tiff"/><Relationship Id="rId11" Type="http://schemas.openxmlformats.org/officeDocument/2006/relationships/image" Target="../media/image10.tiff"/><Relationship Id="rId24" Type="http://schemas.openxmlformats.org/officeDocument/2006/relationships/image" Target="../media/image18.png"/><Relationship Id="rId5" Type="http://schemas.openxmlformats.org/officeDocument/2006/relationships/image" Target="../media/image4.png"/><Relationship Id="rId15" Type="http://schemas.openxmlformats.org/officeDocument/2006/relationships/hyperlink" Target="http://www.nianticcommunitychurch.org/wp-content/uploads/2016/01/PeaceWalk@NCC-sun.jpg" TargetMode="External"/><Relationship Id="rId23" Type="http://schemas.openxmlformats.org/officeDocument/2006/relationships/image" Target="../media/image17.png"/><Relationship Id="rId28" Type="http://schemas.openxmlformats.org/officeDocument/2006/relationships/image" Target="../media/image22.jpg"/><Relationship Id="rId10" Type="http://schemas.openxmlformats.org/officeDocument/2006/relationships/image" Target="../media/image9.tiff"/><Relationship Id="rId19" Type="http://schemas.openxmlformats.org/officeDocument/2006/relationships/image" Target="../media/image15.jpeg"/><Relationship Id="rId31" Type="http://schemas.openxmlformats.org/officeDocument/2006/relationships/image" Target="../media/image25.png"/><Relationship Id="rId4" Type="http://schemas.openxmlformats.org/officeDocument/2006/relationships/image" Target="../media/image3.png"/><Relationship Id="rId9" Type="http://schemas.openxmlformats.org/officeDocument/2006/relationships/image" Target="../media/image8.tiff"/><Relationship Id="rId14" Type="http://schemas.openxmlformats.org/officeDocument/2006/relationships/image" Target="../media/image12.jpg"/><Relationship Id="rId22" Type="http://schemas.openxmlformats.org/officeDocument/2006/relationships/hyperlink" Target="http://www.nianticcommunitychurch.org/wp-content/uploads/2016/01/food-drive-round.png" TargetMode="External"/><Relationship Id="rId27" Type="http://schemas.openxmlformats.org/officeDocument/2006/relationships/image" Target="../media/image21.jpg"/><Relationship Id="rId30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579EEA8-F6E7-6645-8F56-603E6E5BF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116" y="958729"/>
            <a:ext cx="13764129" cy="32130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69665EC-5B45-1543-9015-193E1BE09A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004" y="12900516"/>
            <a:ext cx="14249163" cy="44301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9737BB-6DB8-114B-AFBA-1EA6696DCC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3774" y="17311286"/>
            <a:ext cx="13719268" cy="42653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E4E7E0A-2E51-0048-9815-C5748B79E8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5360" y="5081910"/>
            <a:ext cx="14259994" cy="364436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B2B4DA3-1891-E345-A6D9-F93474EF539E}"/>
              </a:ext>
            </a:extLst>
          </p:cNvPr>
          <p:cNvSpPr txBox="1"/>
          <p:nvPr/>
        </p:nvSpPr>
        <p:spPr>
          <a:xfrm>
            <a:off x="3628080" y="259965"/>
            <a:ext cx="88412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Niantic Community Church 300-Year Timeline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3834820-8A97-134E-B509-157C07AA73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50933" y="4122995"/>
            <a:ext cx="1702705" cy="24542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784F5C7-AFAC-734E-8A7F-02B356BE5C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0675" y="4185342"/>
            <a:ext cx="1655580" cy="124168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F82D98E-A30F-5440-A2C5-19A46FC4038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3738" y="8759600"/>
            <a:ext cx="13778038" cy="404235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794184C-9FE5-9F45-A884-0155D475CAE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18126" y="4393695"/>
            <a:ext cx="1862895" cy="119468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81CA25C-E91F-5A40-9145-1DF337F03A1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35459" y="2921392"/>
            <a:ext cx="2177446" cy="138457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70F8F23-A36C-6646-BC9A-609EDDB4E93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34344" y="8344174"/>
            <a:ext cx="1284542" cy="1019256"/>
          </a:xfrm>
          <a:prstGeom prst="rect">
            <a:avLst/>
          </a:prstGeom>
        </p:spPr>
      </p:pic>
      <p:pic>
        <p:nvPicPr>
          <p:cNvPr id="23" name="Picture 2" descr="The &quot;Pie Room&quot; at summer supper">
            <a:hlinkClick r:id="rId12" tooltip="The &quot;Pie Room&quot; at summer supper"/>
            <a:extLst>
              <a:ext uri="{FF2B5EF4-FFF2-40B4-BE49-F238E27FC236}">
                <a16:creationId xmlns:a16="http://schemas.microsoft.com/office/drawing/2014/main" id="{3BFFC7A6-EDDE-4E44-9915-F6D86899A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051" y="8344175"/>
            <a:ext cx="1429456" cy="1014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3C1CFF2-AB55-7F49-A1C0-A5FFE4429BA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294171" y="18620687"/>
            <a:ext cx="1744592" cy="1024244"/>
          </a:xfrm>
          <a:prstGeom prst="rect">
            <a:avLst/>
          </a:prstGeom>
        </p:spPr>
      </p:pic>
      <p:pic>
        <p:nvPicPr>
          <p:cNvPr id="25" name="Picture 12" descr="PeaceWalk@NCC">
            <a:hlinkClick r:id="rId15" tooltip="PeaceWalk@NCC"/>
            <a:extLst>
              <a:ext uri="{FF2B5EF4-FFF2-40B4-BE49-F238E27FC236}">
                <a16:creationId xmlns:a16="http://schemas.microsoft.com/office/drawing/2014/main" id="{EBC15F07-AF74-7F40-903E-2C098DDB2F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812" y="18521447"/>
            <a:ext cx="1650047" cy="1171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D8983B1-9841-F548-80AF-94FB6402A6E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836126" y="20436460"/>
            <a:ext cx="1215860" cy="1215860"/>
          </a:xfrm>
          <a:prstGeom prst="rect">
            <a:avLst/>
          </a:prstGeom>
        </p:spPr>
      </p:pic>
      <p:pic>
        <p:nvPicPr>
          <p:cNvPr id="27" name="Picture 6" descr="Pastor John &quot;wins&quot; the quarter contest">
            <a:hlinkClick r:id="rId18" tooltip="Pastor John &quot;wins&quot; the quarter contest"/>
            <a:extLst>
              <a:ext uri="{FF2B5EF4-FFF2-40B4-BE49-F238E27FC236}">
                <a16:creationId xmlns:a16="http://schemas.microsoft.com/office/drawing/2014/main" id="{A674B7E4-91C9-BB4A-865A-64E4F489E8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648" y="4313751"/>
            <a:ext cx="1637237" cy="116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A festive farewell for Russ and Ean">
            <a:hlinkClick r:id="rId20" tooltip="A festive farewell for Russ and Ean"/>
            <a:extLst>
              <a:ext uri="{FF2B5EF4-FFF2-40B4-BE49-F238E27FC236}">
                <a16:creationId xmlns:a16="http://schemas.microsoft.com/office/drawing/2014/main" id="{8BD255A1-B458-8B46-A90E-A2A62E5DC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40" y="20436461"/>
            <a:ext cx="1606458" cy="114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8" descr="Youth food drive">
            <a:hlinkClick r:id="rId22" tooltip="Youth food drive"/>
            <a:extLst>
              <a:ext uri="{FF2B5EF4-FFF2-40B4-BE49-F238E27FC236}">
                <a16:creationId xmlns:a16="http://schemas.microsoft.com/office/drawing/2014/main" id="{42B2357A-1947-D34F-B587-0AF56A139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5656" y="4305951"/>
            <a:ext cx="1914249" cy="1359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88657C60-8762-A74C-BE57-CD7EAD6CD47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12667924" y="4014914"/>
            <a:ext cx="2134300" cy="10763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A3A9CA6-A476-404A-934A-912C2725B0B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412002" y="11392549"/>
            <a:ext cx="1376490" cy="151818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8298A9C-4384-174F-A34C-EFE0B68D9449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8179196" y="2992502"/>
            <a:ext cx="2458874" cy="128633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BBCD7D-7631-464E-B022-084196DDD37B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0649104" y="3006796"/>
            <a:ext cx="1915540" cy="1272038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B6C0DC6A-68BA-9F4A-A928-C79BFAEF032E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080191" y="8326120"/>
            <a:ext cx="1979643" cy="87000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1CA9129D-9415-CB4A-BAA9-FFF5937DD76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2562920" y="18218068"/>
            <a:ext cx="1645287" cy="60778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525E328-DAA1-474D-B2A1-E7FB82537897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9673138" y="13809647"/>
            <a:ext cx="1444357" cy="521475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4D99BEC-C44A-6E4C-9866-E6B8A027261A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9330882" y="18224792"/>
            <a:ext cx="1503453" cy="572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4296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468</TotalTime>
  <Words>5</Words>
  <Application>Microsoft Macintosh PowerPoint</Application>
  <PresentationFormat>Custom</PresentationFormat>
  <Paragraphs>1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Frank Chan</dc:creator>
  <cp:keywords/>
  <dc:description/>
  <cp:lastModifiedBy>Frank Chan</cp:lastModifiedBy>
  <cp:revision>44</cp:revision>
  <cp:lastPrinted>2019-10-25T17:02:32Z</cp:lastPrinted>
  <dcterms:created xsi:type="dcterms:W3CDTF">2019-10-13T20:51:36Z</dcterms:created>
  <dcterms:modified xsi:type="dcterms:W3CDTF">2019-12-12T12:13:05Z</dcterms:modified>
  <cp:category/>
</cp:coreProperties>
</file>